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57"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67" y="33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F9EC9B0-C04E-4DD6-AF25-7D6FC14589A8}" type="datetimeFigureOut">
              <a:rPr lang="en-IN" smtClean="0"/>
              <a:t>27-06-2021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60CF79-1FAC-49E0-9FA6-2BFAB8CCC984}" type="slidenum">
              <a:rPr lang="en-IN" smtClean="0"/>
              <a:t>‹#›</a:t>
            </a:fld>
            <a:endParaRPr lang="en-IN"/>
          </a:p>
        </p:txBody>
      </p:sp>
    </p:spTree>
    <p:extLst>
      <p:ext uri="{BB962C8B-B14F-4D97-AF65-F5344CB8AC3E}">
        <p14:creationId xmlns:p14="http://schemas.microsoft.com/office/powerpoint/2010/main" val="15743330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F9EC9B0-C04E-4DD6-AF25-7D6FC14589A8}" type="datetimeFigureOut">
              <a:rPr lang="en-IN" smtClean="0"/>
              <a:t>27-06-2021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60CF79-1FAC-49E0-9FA6-2BFAB8CCC984}" type="slidenum">
              <a:rPr lang="en-IN" smtClean="0"/>
              <a:t>‹#›</a:t>
            </a:fld>
            <a:endParaRPr lang="en-IN"/>
          </a:p>
        </p:txBody>
      </p:sp>
    </p:spTree>
    <p:extLst>
      <p:ext uri="{BB962C8B-B14F-4D97-AF65-F5344CB8AC3E}">
        <p14:creationId xmlns:p14="http://schemas.microsoft.com/office/powerpoint/2010/main" val="41428531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F9EC9B0-C04E-4DD6-AF25-7D6FC14589A8}" type="datetimeFigureOut">
              <a:rPr lang="en-IN" smtClean="0"/>
              <a:t>27-06-2021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60CF79-1FAC-49E0-9FA6-2BFAB8CCC984}"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0217401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F9EC9B0-C04E-4DD6-AF25-7D6FC14589A8}" type="datetimeFigureOut">
              <a:rPr lang="en-IN" smtClean="0"/>
              <a:t>27-06-2021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60CF79-1FAC-49E0-9FA6-2BFAB8CCC984}" type="slidenum">
              <a:rPr lang="en-IN" smtClean="0"/>
              <a:t>‹#›</a:t>
            </a:fld>
            <a:endParaRPr lang="en-IN"/>
          </a:p>
        </p:txBody>
      </p:sp>
    </p:spTree>
    <p:extLst>
      <p:ext uri="{BB962C8B-B14F-4D97-AF65-F5344CB8AC3E}">
        <p14:creationId xmlns:p14="http://schemas.microsoft.com/office/powerpoint/2010/main" val="23964303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F9EC9B0-C04E-4DD6-AF25-7D6FC14589A8}" type="datetimeFigureOut">
              <a:rPr lang="en-IN" smtClean="0"/>
              <a:t>27-06-2021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60CF79-1FAC-49E0-9FA6-2BFAB8CCC984}"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0864645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F9EC9B0-C04E-4DD6-AF25-7D6FC14589A8}" type="datetimeFigureOut">
              <a:rPr lang="en-IN" smtClean="0"/>
              <a:t>27-06-2021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60CF79-1FAC-49E0-9FA6-2BFAB8CCC984}" type="slidenum">
              <a:rPr lang="en-IN" smtClean="0"/>
              <a:t>‹#›</a:t>
            </a:fld>
            <a:endParaRPr lang="en-IN"/>
          </a:p>
        </p:txBody>
      </p:sp>
    </p:spTree>
    <p:extLst>
      <p:ext uri="{BB962C8B-B14F-4D97-AF65-F5344CB8AC3E}">
        <p14:creationId xmlns:p14="http://schemas.microsoft.com/office/powerpoint/2010/main" val="10919679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9EC9B0-C04E-4DD6-AF25-7D6FC14589A8}" type="datetimeFigureOut">
              <a:rPr lang="en-IN" smtClean="0"/>
              <a:t>27-06-2021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60CF79-1FAC-49E0-9FA6-2BFAB8CCC984}" type="slidenum">
              <a:rPr lang="en-IN" smtClean="0"/>
              <a:t>‹#›</a:t>
            </a:fld>
            <a:endParaRPr lang="en-IN"/>
          </a:p>
        </p:txBody>
      </p:sp>
    </p:spTree>
    <p:extLst>
      <p:ext uri="{BB962C8B-B14F-4D97-AF65-F5344CB8AC3E}">
        <p14:creationId xmlns:p14="http://schemas.microsoft.com/office/powerpoint/2010/main" val="13699491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9EC9B0-C04E-4DD6-AF25-7D6FC14589A8}" type="datetimeFigureOut">
              <a:rPr lang="en-IN" smtClean="0"/>
              <a:t>27-06-2021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60CF79-1FAC-49E0-9FA6-2BFAB8CCC984}" type="slidenum">
              <a:rPr lang="en-IN" smtClean="0"/>
              <a:t>‹#›</a:t>
            </a:fld>
            <a:endParaRPr lang="en-IN"/>
          </a:p>
        </p:txBody>
      </p:sp>
    </p:spTree>
    <p:extLst>
      <p:ext uri="{BB962C8B-B14F-4D97-AF65-F5344CB8AC3E}">
        <p14:creationId xmlns:p14="http://schemas.microsoft.com/office/powerpoint/2010/main" val="40922999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9EC9B0-C04E-4DD6-AF25-7D6FC14589A8}" type="datetimeFigureOut">
              <a:rPr lang="en-IN" smtClean="0"/>
              <a:t>27-06-2021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60CF79-1FAC-49E0-9FA6-2BFAB8CCC984}" type="slidenum">
              <a:rPr lang="en-IN" smtClean="0"/>
              <a:t>‹#›</a:t>
            </a:fld>
            <a:endParaRPr lang="en-IN"/>
          </a:p>
        </p:txBody>
      </p:sp>
    </p:spTree>
    <p:extLst>
      <p:ext uri="{BB962C8B-B14F-4D97-AF65-F5344CB8AC3E}">
        <p14:creationId xmlns:p14="http://schemas.microsoft.com/office/powerpoint/2010/main" val="1984605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F9EC9B0-C04E-4DD6-AF25-7D6FC14589A8}" type="datetimeFigureOut">
              <a:rPr lang="en-IN" smtClean="0"/>
              <a:t>27-06-2021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660CF79-1FAC-49E0-9FA6-2BFAB8CCC984}" type="slidenum">
              <a:rPr lang="en-IN" smtClean="0"/>
              <a:t>‹#›</a:t>
            </a:fld>
            <a:endParaRPr lang="en-IN"/>
          </a:p>
        </p:txBody>
      </p:sp>
    </p:spTree>
    <p:extLst>
      <p:ext uri="{BB962C8B-B14F-4D97-AF65-F5344CB8AC3E}">
        <p14:creationId xmlns:p14="http://schemas.microsoft.com/office/powerpoint/2010/main" val="42698217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F9EC9B0-C04E-4DD6-AF25-7D6FC14589A8}" type="datetimeFigureOut">
              <a:rPr lang="en-IN" smtClean="0"/>
              <a:t>27-06-2021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660CF79-1FAC-49E0-9FA6-2BFAB8CCC984}" type="slidenum">
              <a:rPr lang="en-IN" smtClean="0"/>
              <a:t>‹#›</a:t>
            </a:fld>
            <a:endParaRPr lang="en-IN"/>
          </a:p>
        </p:txBody>
      </p:sp>
    </p:spTree>
    <p:extLst>
      <p:ext uri="{BB962C8B-B14F-4D97-AF65-F5344CB8AC3E}">
        <p14:creationId xmlns:p14="http://schemas.microsoft.com/office/powerpoint/2010/main" val="35775111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F9EC9B0-C04E-4DD6-AF25-7D6FC14589A8}" type="datetimeFigureOut">
              <a:rPr lang="en-IN" smtClean="0"/>
              <a:t>27-06-2021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660CF79-1FAC-49E0-9FA6-2BFAB8CCC984}" type="slidenum">
              <a:rPr lang="en-IN" smtClean="0"/>
              <a:t>‹#›</a:t>
            </a:fld>
            <a:endParaRPr lang="en-IN"/>
          </a:p>
        </p:txBody>
      </p:sp>
    </p:spTree>
    <p:extLst>
      <p:ext uri="{BB962C8B-B14F-4D97-AF65-F5344CB8AC3E}">
        <p14:creationId xmlns:p14="http://schemas.microsoft.com/office/powerpoint/2010/main" val="4737464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F9EC9B0-C04E-4DD6-AF25-7D6FC14589A8}" type="datetimeFigureOut">
              <a:rPr lang="en-IN" smtClean="0"/>
              <a:t>27-06-2021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660CF79-1FAC-49E0-9FA6-2BFAB8CCC984}" type="slidenum">
              <a:rPr lang="en-IN" smtClean="0"/>
              <a:t>‹#›</a:t>
            </a:fld>
            <a:endParaRPr lang="en-IN"/>
          </a:p>
        </p:txBody>
      </p:sp>
    </p:spTree>
    <p:extLst>
      <p:ext uri="{BB962C8B-B14F-4D97-AF65-F5344CB8AC3E}">
        <p14:creationId xmlns:p14="http://schemas.microsoft.com/office/powerpoint/2010/main" val="22421995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F9EC9B0-C04E-4DD6-AF25-7D6FC14589A8}" type="datetimeFigureOut">
              <a:rPr lang="en-IN" smtClean="0"/>
              <a:t>27-06-2021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660CF79-1FAC-49E0-9FA6-2BFAB8CCC984}" type="slidenum">
              <a:rPr lang="en-IN" smtClean="0"/>
              <a:t>‹#›</a:t>
            </a:fld>
            <a:endParaRPr lang="en-IN"/>
          </a:p>
        </p:txBody>
      </p:sp>
    </p:spTree>
    <p:extLst>
      <p:ext uri="{BB962C8B-B14F-4D97-AF65-F5344CB8AC3E}">
        <p14:creationId xmlns:p14="http://schemas.microsoft.com/office/powerpoint/2010/main" val="10349394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F9EC9B0-C04E-4DD6-AF25-7D6FC14589A8}" type="datetimeFigureOut">
              <a:rPr lang="en-IN" smtClean="0"/>
              <a:t>27-06-2021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660CF79-1FAC-49E0-9FA6-2BFAB8CCC984}" type="slidenum">
              <a:rPr lang="en-IN" smtClean="0"/>
              <a:t>‹#›</a:t>
            </a:fld>
            <a:endParaRPr lang="en-IN"/>
          </a:p>
        </p:txBody>
      </p:sp>
    </p:spTree>
    <p:extLst>
      <p:ext uri="{BB962C8B-B14F-4D97-AF65-F5344CB8AC3E}">
        <p14:creationId xmlns:p14="http://schemas.microsoft.com/office/powerpoint/2010/main" val="28541493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F9EC9B0-C04E-4DD6-AF25-7D6FC14589A8}" type="datetimeFigureOut">
              <a:rPr lang="en-IN" smtClean="0"/>
              <a:t>27-06-2021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660CF79-1FAC-49E0-9FA6-2BFAB8CCC984}" type="slidenum">
              <a:rPr lang="en-IN" smtClean="0"/>
              <a:t>‹#›</a:t>
            </a:fld>
            <a:endParaRPr lang="en-IN"/>
          </a:p>
        </p:txBody>
      </p:sp>
    </p:spTree>
    <p:extLst>
      <p:ext uri="{BB962C8B-B14F-4D97-AF65-F5344CB8AC3E}">
        <p14:creationId xmlns:p14="http://schemas.microsoft.com/office/powerpoint/2010/main" val="27574023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F9EC9B0-C04E-4DD6-AF25-7D6FC14589A8}" type="datetimeFigureOut">
              <a:rPr lang="en-IN" smtClean="0"/>
              <a:t>27-06-2021</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660CF79-1FAC-49E0-9FA6-2BFAB8CCC984}" type="slidenum">
              <a:rPr lang="en-IN" smtClean="0"/>
              <a:t>‹#›</a:t>
            </a:fld>
            <a:endParaRPr lang="en-IN"/>
          </a:p>
        </p:txBody>
      </p:sp>
    </p:spTree>
    <p:extLst>
      <p:ext uri="{BB962C8B-B14F-4D97-AF65-F5344CB8AC3E}">
        <p14:creationId xmlns:p14="http://schemas.microsoft.com/office/powerpoint/2010/main" val="2714958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4D99E-0974-4220-8A31-C075CDDB5B28}"/>
              </a:ext>
            </a:extLst>
          </p:cNvPr>
          <p:cNvSpPr>
            <a:spLocks noGrp="1"/>
          </p:cNvSpPr>
          <p:nvPr>
            <p:ph type="ctrTitle"/>
          </p:nvPr>
        </p:nvSpPr>
        <p:spPr/>
        <p:txBody>
          <a:bodyPr/>
          <a:lstStyle/>
          <a:p>
            <a:r>
              <a:rPr lang="en-IN" dirty="0"/>
              <a:t>HOSPITAL MANAGEMENT SYSTEM USING PYTHON</a:t>
            </a:r>
          </a:p>
        </p:txBody>
      </p:sp>
      <p:sp>
        <p:nvSpPr>
          <p:cNvPr id="3" name="Subtitle 2">
            <a:extLst>
              <a:ext uri="{FF2B5EF4-FFF2-40B4-BE49-F238E27FC236}">
                <a16:creationId xmlns:a16="http://schemas.microsoft.com/office/drawing/2014/main" id="{E3687D88-1FAA-44B4-88FB-878AEAB247FD}"/>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14377348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90A9D-1F70-4472-B2B7-05016801E157}"/>
              </a:ext>
            </a:extLst>
          </p:cNvPr>
          <p:cNvSpPr>
            <a:spLocks noGrp="1"/>
          </p:cNvSpPr>
          <p:nvPr>
            <p:ph type="title"/>
          </p:nvPr>
        </p:nvSpPr>
        <p:spPr/>
        <p:txBody>
          <a:bodyPr/>
          <a:lstStyle/>
          <a:p>
            <a:r>
              <a:rPr lang="en-IN" dirty="0"/>
              <a:t>MOTIVATION:</a:t>
            </a:r>
          </a:p>
        </p:txBody>
      </p:sp>
      <p:sp>
        <p:nvSpPr>
          <p:cNvPr id="3" name="Content Placeholder 2">
            <a:extLst>
              <a:ext uri="{FF2B5EF4-FFF2-40B4-BE49-F238E27FC236}">
                <a16:creationId xmlns:a16="http://schemas.microsoft.com/office/drawing/2014/main" id="{D5782274-81E6-4C69-AA9E-E3AD16F9AFB2}"/>
              </a:ext>
            </a:extLst>
          </p:cNvPr>
          <p:cNvSpPr>
            <a:spLocks noGrp="1"/>
          </p:cNvSpPr>
          <p:nvPr>
            <p:ph idx="1"/>
          </p:nvPr>
        </p:nvSpPr>
        <p:spPr/>
        <p:txBody>
          <a:bodyPr/>
          <a:lstStyle/>
          <a:p>
            <a:r>
              <a:rPr lang="en-IN" dirty="0"/>
              <a:t>This project has been made int the wake of the rising numbers of Coronavirus cases worldwide. Under these circumstances, we may tend to lose track of patient details as well as doctor appointments. Having a management system will enable to keep track of infrastructure facilities, keep track of the scope of vaccinations and also maintain a well organized hospital record.</a:t>
            </a:r>
          </a:p>
        </p:txBody>
      </p:sp>
    </p:spTree>
    <p:extLst>
      <p:ext uri="{BB962C8B-B14F-4D97-AF65-F5344CB8AC3E}">
        <p14:creationId xmlns:p14="http://schemas.microsoft.com/office/powerpoint/2010/main" val="16473214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62B9D-6CF3-48BE-9809-C33075E46991}"/>
              </a:ext>
            </a:extLst>
          </p:cNvPr>
          <p:cNvSpPr>
            <a:spLocks noGrp="1"/>
          </p:cNvSpPr>
          <p:nvPr>
            <p:ph type="title"/>
          </p:nvPr>
        </p:nvSpPr>
        <p:spPr/>
        <p:txBody>
          <a:bodyPr/>
          <a:lstStyle/>
          <a:p>
            <a:r>
              <a:rPr lang="en-IN" dirty="0"/>
              <a:t>ABOUT:</a:t>
            </a:r>
          </a:p>
        </p:txBody>
      </p:sp>
      <p:sp>
        <p:nvSpPr>
          <p:cNvPr id="3" name="Content Placeholder 2">
            <a:extLst>
              <a:ext uri="{FF2B5EF4-FFF2-40B4-BE49-F238E27FC236}">
                <a16:creationId xmlns:a16="http://schemas.microsoft.com/office/drawing/2014/main" id="{6CF40E2E-8F8C-49B4-8F09-60F77457B692}"/>
              </a:ext>
            </a:extLst>
          </p:cNvPr>
          <p:cNvSpPr>
            <a:spLocks noGrp="1"/>
          </p:cNvSpPr>
          <p:nvPr>
            <p:ph idx="1"/>
          </p:nvPr>
        </p:nvSpPr>
        <p:spPr/>
        <p:txBody>
          <a:bodyPr/>
          <a:lstStyle/>
          <a:p>
            <a:pPr algn="l"/>
            <a:r>
              <a:rPr lang="en-US" b="0" i="0" dirty="0">
                <a:solidFill>
                  <a:srgbClr val="24292E"/>
                </a:solidFill>
                <a:effectLst/>
                <a:latin typeface="-apple-system"/>
              </a:rPr>
              <a:t>This hospital management project is made using the </a:t>
            </a:r>
            <a:r>
              <a:rPr lang="en-US" b="0" i="0" dirty="0" err="1">
                <a:solidFill>
                  <a:srgbClr val="24292E"/>
                </a:solidFill>
                <a:effectLst/>
                <a:latin typeface="-apple-system"/>
              </a:rPr>
              <a:t>tkinter</a:t>
            </a:r>
            <a:r>
              <a:rPr lang="en-US" b="0" i="0" dirty="0">
                <a:solidFill>
                  <a:srgbClr val="24292E"/>
                </a:solidFill>
                <a:effectLst/>
                <a:latin typeface="-apple-system"/>
              </a:rPr>
              <a:t> and </a:t>
            </a:r>
            <a:r>
              <a:rPr lang="en-US" b="0" i="0" dirty="0" err="1">
                <a:solidFill>
                  <a:srgbClr val="24292E"/>
                </a:solidFill>
                <a:effectLst/>
                <a:latin typeface="-apple-system"/>
              </a:rPr>
              <a:t>sqlite</a:t>
            </a:r>
            <a:r>
              <a:rPr lang="en-US" b="0" i="0" dirty="0">
                <a:solidFill>
                  <a:srgbClr val="24292E"/>
                </a:solidFill>
                <a:effectLst/>
                <a:latin typeface="-apple-system"/>
              </a:rPr>
              <a:t> in python</a:t>
            </a:r>
          </a:p>
          <a:p>
            <a:pPr algn="l"/>
            <a:r>
              <a:rPr lang="en-US" b="0" i="0" dirty="0">
                <a:solidFill>
                  <a:srgbClr val="24292E"/>
                </a:solidFill>
                <a:effectLst/>
                <a:latin typeface="-apple-system"/>
              </a:rPr>
              <a:t>This project comprises of registration, </a:t>
            </a:r>
            <a:r>
              <a:rPr lang="en-US" b="0" i="0" dirty="0" err="1">
                <a:solidFill>
                  <a:srgbClr val="24292E"/>
                </a:solidFill>
                <a:effectLst/>
                <a:latin typeface="-apple-system"/>
              </a:rPr>
              <a:t>updation</a:t>
            </a:r>
            <a:r>
              <a:rPr lang="en-US" b="0" i="0" dirty="0">
                <a:solidFill>
                  <a:srgbClr val="24292E"/>
                </a:solidFill>
                <a:effectLst/>
                <a:latin typeface="-apple-system"/>
              </a:rPr>
              <a:t> and deletion of patient records </a:t>
            </a:r>
            <a:r>
              <a:rPr lang="en-US" b="0" i="0" dirty="0" err="1">
                <a:solidFill>
                  <a:srgbClr val="24292E"/>
                </a:solidFill>
                <a:effectLst/>
                <a:latin typeface="-apple-system"/>
              </a:rPr>
              <a:t>whichcontains</a:t>
            </a:r>
            <a:r>
              <a:rPr lang="en-US" b="0" i="0" dirty="0">
                <a:solidFill>
                  <a:srgbClr val="24292E"/>
                </a:solidFill>
                <a:effectLst/>
                <a:latin typeface="-apple-system"/>
              </a:rPr>
              <a:t> the </a:t>
            </a:r>
            <a:r>
              <a:rPr lang="en-US" b="0" i="0" dirty="0" err="1">
                <a:solidFill>
                  <a:srgbClr val="24292E"/>
                </a:solidFill>
                <a:effectLst/>
                <a:latin typeface="-apple-system"/>
              </a:rPr>
              <a:t>sqlite</a:t>
            </a:r>
            <a:r>
              <a:rPr lang="en-US" b="0" i="0" dirty="0">
                <a:solidFill>
                  <a:srgbClr val="24292E"/>
                </a:solidFill>
                <a:effectLst/>
                <a:latin typeface="-apple-system"/>
              </a:rPr>
              <a:t> queries for database and </a:t>
            </a:r>
            <a:r>
              <a:rPr lang="en-US" b="0" i="0" dirty="0" err="1">
                <a:solidFill>
                  <a:srgbClr val="24292E"/>
                </a:solidFill>
                <a:effectLst/>
                <a:latin typeface="-apple-system"/>
              </a:rPr>
              <a:t>sqlite</a:t>
            </a:r>
            <a:r>
              <a:rPr lang="en-US" b="0" i="0" dirty="0">
                <a:solidFill>
                  <a:srgbClr val="24292E"/>
                </a:solidFill>
                <a:effectLst/>
                <a:latin typeface="-apple-system"/>
              </a:rPr>
              <a:t> connection This project is made in mind keeping that it can be handled by a single person handling all the database of the patient. Moreover, it also comprises of the doctor’s section and the appointment establishment between doctor and patient has also been achieved.</a:t>
            </a:r>
          </a:p>
          <a:p>
            <a:pPr algn="l"/>
            <a:r>
              <a:rPr lang="en-US" b="0" i="0" dirty="0">
                <a:solidFill>
                  <a:srgbClr val="24292E"/>
                </a:solidFill>
                <a:effectLst/>
                <a:latin typeface="-apple-system"/>
              </a:rPr>
              <a:t>This project is made in mind keeping that it can be handled by a single person handling all the database of the patient.</a:t>
            </a:r>
          </a:p>
          <a:p>
            <a:endParaRPr lang="en-IN" dirty="0"/>
          </a:p>
        </p:txBody>
      </p:sp>
    </p:spTree>
    <p:extLst>
      <p:ext uri="{BB962C8B-B14F-4D97-AF65-F5344CB8AC3E}">
        <p14:creationId xmlns:p14="http://schemas.microsoft.com/office/powerpoint/2010/main" val="26659675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DDE8DE2B-61C1-46D5-BEB8-521321C182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E012C92A-B902-4B69-BDCF-CCA3021FCB4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A2BDBC14-42A0-4182-BFBA-0751F6350CB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902DC474-5BCC-4188-ACDC-AD63E6B18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25">
              <a:extLst>
                <a:ext uri="{FF2B5EF4-FFF2-40B4-BE49-F238E27FC236}">
                  <a16:creationId xmlns:a16="http://schemas.microsoft.com/office/drawing/2014/main" id="{7B427019-8592-4032-931B-4F27104C9D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Isosceles Triangle 14">
              <a:extLst>
                <a:ext uri="{FF2B5EF4-FFF2-40B4-BE49-F238E27FC236}">
                  <a16:creationId xmlns:a16="http://schemas.microsoft.com/office/drawing/2014/main" id="{1D6E2CEA-A5BB-4CF7-B907-AE4DBF6748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7">
              <a:extLst>
                <a:ext uri="{FF2B5EF4-FFF2-40B4-BE49-F238E27FC236}">
                  <a16:creationId xmlns:a16="http://schemas.microsoft.com/office/drawing/2014/main" id="{78D09D5A-29CC-4B32-9CE1-72E607558A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8">
              <a:extLst>
                <a:ext uri="{FF2B5EF4-FFF2-40B4-BE49-F238E27FC236}">
                  <a16:creationId xmlns:a16="http://schemas.microsoft.com/office/drawing/2014/main" id="{6DF3A3FC-950B-40B0-923D-0F0BC1A542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9">
              <a:extLst>
                <a:ext uri="{FF2B5EF4-FFF2-40B4-BE49-F238E27FC236}">
                  <a16:creationId xmlns:a16="http://schemas.microsoft.com/office/drawing/2014/main" id="{BCA0F2E1-CD3D-4521-9CCB-41A5CC6C54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a:extLst>
                <a:ext uri="{FF2B5EF4-FFF2-40B4-BE49-F238E27FC236}">
                  <a16:creationId xmlns:a16="http://schemas.microsoft.com/office/drawing/2014/main" id="{9BA4F16A-21DC-462A-AD37-0A93C8B79E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FB75EBDD-038D-4572-A372-1149382957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6C2031B9-9CCA-4136-8A40-6AA65CF750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57B7CA69-ACEC-459C-91DB-7338747100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22225">
            <a:solidFill>
              <a:srgbClr val="000D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Home page of the hospital Management System">
            <a:extLst>
              <a:ext uri="{FF2B5EF4-FFF2-40B4-BE49-F238E27FC236}">
                <a16:creationId xmlns:a16="http://schemas.microsoft.com/office/drawing/2014/main" id="{22233F48-DCBF-457C-92DC-FA78E90B91AC}"/>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1" b="9180"/>
          <a:stretch/>
        </p:blipFill>
        <p:spPr>
          <a:xfrm>
            <a:off x="643467" y="643467"/>
            <a:ext cx="10905066" cy="5571066"/>
          </a:xfrm>
          <a:prstGeom prst="rect">
            <a:avLst/>
          </a:prstGeom>
        </p:spPr>
      </p:pic>
    </p:spTree>
    <p:extLst>
      <p:ext uri="{BB962C8B-B14F-4D97-AF65-F5344CB8AC3E}">
        <p14:creationId xmlns:p14="http://schemas.microsoft.com/office/powerpoint/2010/main" val="39835318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3" name="Group 9">
            <a:extLst>
              <a:ext uri="{FF2B5EF4-FFF2-40B4-BE49-F238E27FC236}">
                <a16:creationId xmlns:a16="http://schemas.microsoft.com/office/drawing/2014/main" id="{DDE8DE2B-61C1-46D5-BEB8-521321C182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E012C92A-B902-4B69-BDCF-CCA3021FCB4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A2BDBC14-42A0-4182-BFBA-0751F6350CB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902DC474-5BCC-4188-ACDC-AD63E6B18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25">
              <a:extLst>
                <a:ext uri="{FF2B5EF4-FFF2-40B4-BE49-F238E27FC236}">
                  <a16:creationId xmlns:a16="http://schemas.microsoft.com/office/drawing/2014/main" id="{7B427019-8592-4032-931B-4F27104C9D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Isosceles Triangle 14">
              <a:extLst>
                <a:ext uri="{FF2B5EF4-FFF2-40B4-BE49-F238E27FC236}">
                  <a16:creationId xmlns:a16="http://schemas.microsoft.com/office/drawing/2014/main" id="{1D6E2CEA-A5BB-4CF7-B907-AE4DBF6748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7">
              <a:extLst>
                <a:ext uri="{FF2B5EF4-FFF2-40B4-BE49-F238E27FC236}">
                  <a16:creationId xmlns:a16="http://schemas.microsoft.com/office/drawing/2014/main" id="{78D09D5A-29CC-4B32-9CE1-72E607558A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8">
              <a:extLst>
                <a:ext uri="{FF2B5EF4-FFF2-40B4-BE49-F238E27FC236}">
                  <a16:creationId xmlns:a16="http://schemas.microsoft.com/office/drawing/2014/main" id="{6DF3A3FC-950B-40B0-923D-0F0BC1A542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9">
              <a:extLst>
                <a:ext uri="{FF2B5EF4-FFF2-40B4-BE49-F238E27FC236}">
                  <a16:creationId xmlns:a16="http://schemas.microsoft.com/office/drawing/2014/main" id="{BCA0F2E1-CD3D-4521-9CCB-41A5CC6C54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a:extLst>
                <a:ext uri="{FF2B5EF4-FFF2-40B4-BE49-F238E27FC236}">
                  <a16:creationId xmlns:a16="http://schemas.microsoft.com/office/drawing/2014/main" id="{9BA4F16A-21DC-462A-AD37-0A93C8B79E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FB75EBDD-038D-4572-A372-1149382957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21029ED5-F105-4DD2-99C8-1E44228179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2D621E68-BF28-4A1C-B1A2-4E55E139E79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25" name="Straight Connector 24">
              <a:extLst>
                <a:ext uri="{FF2B5EF4-FFF2-40B4-BE49-F238E27FC236}">
                  <a16:creationId xmlns:a16="http://schemas.microsoft.com/office/drawing/2014/main" id="{BE8BBE4D-F0DF-49B9-B75A-99DAC53ACA7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6" name="Rectangle 23">
              <a:extLst>
                <a:ext uri="{FF2B5EF4-FFF2-40B4-BE49-F238E27FC236}">
                  <a16:creationId xmlns:a16="http://schemas.microsoft.com/office/drawing/2014/main" id="{E0F07DDC-34A6-46A1-9DE9-2BBE2931A5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5">
              <a:extLst>
                <a:ext uri="{FF2B5EF4-FFF2-40B4-BE49-F238E27FC236}">
                  <a16:creationId xmlns:a16="http://schemas.microsoft.com/office/drawing/2014/main" id="{2CEB2BF9-B8DB-45B9-86EA-D197B5B1AE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a:extLst>
                <a:ext uri="{FF2B5EF4-FFF2-40B4-BE49-F238E27FC236}">
                  <a16:creationId xmlns:a16="http://schemas.microsoft.com/office/drawing/2014/main" id="{08B5BB34-3801-4E70-A981-FE007635E1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7">
              <a:extLst>
                <a:ext uri="{FF2B5EF4-FFF2-40B4-BE49-F238E27FC236}">
                  <a16:creationId xmlns:a16="http://schemas.microsoft.com/office/drawing/2014/main" id="{38432A75-2CEB-463C-A8F2-ABB50A79F4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8">
              <a:extLst>
                <a:ext uri="{FF2B5EF4-FFF2-40B4-BE49-F238E27FC236}">
                  <a16:creationId xmlns:a16="http://schemas.microsoft.com/office/drawing/2014/main" id="{E7E850B8-C050-4597-8BEB-113FEC9A27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Rectangle 29">
              <a:extLst>
                <a:ext uri="{FF2B5EF4-FFF2-40B4-BE49-F238E27FC236}">
                  <a16:creationId xmlns:a16="http://schemas.microsoft.com/office/drawing/2014/main" id="{24ACC798-9CEC-4B6F-A8DD-F8E6FCCCF1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Isosceles Triangle 31">
              <a:extLst>
                <a:ext uri="{FF2B5EF4-FFF2-40B4-BE49-F238E27FC236}">
                  <a16:creationId xmlns:a16="http://schemas.microsoft.com/office/drawing/2014/main" id="{1D58A8C6-1294-4CD9-89BC-F1E981A524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Isosceles Triangle 32">
              <a:extLst>
                <a:ext uri="{FF2B5EF4-FFF2-40B4-BE49-F238E27FC236}">
                  <a16:creationId xmlns:a16="http://schemas.microsoft.com/office/drawing/2014/main" id="{F32F2ED6-6143-46C4-A641-72D42732B6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35" name="Rectangle 34">
            <a:extLst>
              <a:ext uri="{FF2B5EF4-FFF2-40B4-BE49-F238E27FC236}">
                <a16:creationId xmlns:a16="http://schemas.microsoft.com/office/drawing/2014/main" id="{5C9652B3-A450-4ED6-8FBF-F536BA60B4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2222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Registration Form Of the Doctor">
            <a:extLst>
              <a:ext uri="{FF2B5EF4-FFF2-40B4-BE49-F238E27FC236}">
                <a16:creationId xmlns:a16="http://schemas.microsoft.com/office/drawing/2014/main" id="{02B66A6E-1DC7-4404-B816-F5836D11237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8097" r="1" b="1"/>
          <a:stretch/>
        </p:blipFill>
        <p:spPr>
          <a:xfrm>
            <a:off x="568452" y="571500"/>
            <a:ext cx="11055096" cy="5715000"/>
          </a:xfrm>
          <a:prstGeom prst="rect">
            <a:avLst/>
          </a:prstGeom>
        </p:spPr>
      </p:pic>
    </p:spTree>
    <p:extLst>
      <p:ext uri="{BB962C8B-B14F-4D97-AF65-F5344CB8AC3E}">
        <p14:creationId xmlns:p14="http://schemas.microsoft.com/office/powerpoint/2010/main" val="12844707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DDE8DE2B-61C1-46D5-BEB8-521321C182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E012C92A-B902-4B69-BDCF-CCA3021FCB4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A2BDBC14-42A0-4182-BFBA-0751F6350CB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902DC474-5BCC-4188-ACDC-AD63E6B18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25">
              <a:extLst>
                <a:ext uri="{FF2B5EF4-FFF2-40B4-BE49-F238E27FC236}">
                  <a16:creationId xmlns:a16="http://schemas.microsoft.com/office/drawing/2014/main" id="{7B427019-8592-4032-931B-4F27104C9D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Isosceles Triangle 14">
              <a:extLst>
                <a:ext uri="{FF2B5EF4-FFF2-40B4-BE49-F238E27FC236}">
                  <a16:creationId xmlns:a16="http://schemas.microsoft.com/office/drawing/2014/main" id="{1D6E2CEA-A5BB-4CF7-B907-AE4DBF6748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7">
              <a:extLst>
                <a:ext uri="{FF2B5EF4-FFF2-40B4-BE49-F238E27FC236}">
                  <a16:creationId xmlns:a16="http://schemas.microsoft.com/office/drawing/2014/main" id="{78D09D5A-29CC-4B32-9CE1-72E607558A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8">
              <a:extLst>
                <a:ext uri="{FF2B5EF4-FFF2-40B4-BE49-F238E27FC236}">
                  <a16:creationId xmlns:a16="http://schemas.microsoft.com/office/drawing/2014/main" id="{6DF3A3FC-950B-40B0-923D-0F0BC1A542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9">
              <a:extLst>
                <a:ext uri="{FF2B5EF4-FFF2-40B4-BE49-F238E27FC236}">
                  <a16:creationId xmlns:a16="http://schemas.microsoft.com/office/drawing/2014/main" id="{BCA0F2E1-CD3D-4521-9CCB-41A5CC6C54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a:extLst>
                <a:ext uri="{FF2B5EF4-FFF2-40B4-BE49-F238E27FC236}">
                  <a16:creationId xmlns:a16="http://schemas.microsoft.com/office/drawing/2014/main" id="{9BA4F16A-21DC-462A-AD37-0A93C8B79E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FB75EBDD-038D-4572-A372-1149382957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pic>
        <p:nvPicPr>
          <p:cNvPr id="5" name="Content Placeholder 4" descr="Maintenance of a database for patient and doctor records">
            <a:extLst>
              <a:ext uri="{FF2B5EF4-FFF2-40B4-BE49-F238E27FC236}">
                <a16:creationId xmlns:a16="http://schemas.microsoft.com/office/drawing/2014/main" id="{D9F2061D-BBFB-4606-BE8A-B31F6D8B04C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Tree>
    <p:extLst>
      <p:ext uri="{BB962C8B-B14F-4D97-AF65-F5344CB8AC3E}">
        <p14:creationId xmlns:p14="http://schemas.microsoft.com/office/powerpoint/2010/main" val="1622259053"/>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9</TotalTime>
  <Words>178</Words>
  <Application>Microsoft Office PowerPoint</Application>
  <PresentationFormat>Widescreen</PresentationFormat>
  <Paragraphs>7</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-apple-system</vt:lpstr>
      <vt:lpstr>Arial</vt:lpstr>
      <vt:lpstr>Trebuchet MS</vt:lpstr>
      <vt:lpstr>Wingdings 3</vt:lpstr>
      <vt:lpstr>Facet</vt:lpstr>
      <vt:lpstr>HOSPITAL MANAGEMENT SYSTEM USING PYTHON</vt:lpstr>
      <vt:lpstr>MOTIVATION:</vt:lpstr>
      <vt:lpstr>ABOUT:</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HOSPITAL MANAGEMENT SYSTEM USING PYTHON</dc:title>
  <dc:creator>Jhumpa Sarma</dc:creator>
  <cp:lastModifiedBy>Jhumpa Sarma</cp:lastModifiedBy>
  <cp:revision>2</cp:revision>
  <dcterms:created xsi:type="dcterms:W3CDTF">2021-06-27T08:59:37Z</dcterms:created>
  <dcterms:modified xsi:type="dcterms:W3CDTF">2021-06-27T09:09:31Z</dcterms:modified>
</cp:coreProperties>
</file>

<file path=docProps/thumbnail.jpeg>
</file>